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95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44" d="100"/>
          <a:sy n="44" d="100"/>
        </p:scale>
        <p:origin x="225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BA029-585F-4DE7-9F61-79CCB6684784}" type="datetimeFigureOut">
              <a:rPr lang="pt-BR" smtClean="0"/>
              <a:t>15/06/2026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2CE52-A65A-4B4E-AA6C-33E48DB89B7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85224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BA029-585F-4DE7-9F61-79CCB6684784}" type="datetimeFigureOut">
              <a:rPr lang="pt-BR" smtClean="0"/>
              <a:t>15/06/2026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2CE52-A65A-4B4E-AA6C-33E48DB89B7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95495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BA029-585F-4DE7-9F61-79CCB6684784}" type="datetimeFigureOut">
              <a:rPr lang="pt-BR" smtClean="0"/>
              <a:t>15/06/2026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2CE52-A65A-4B4E-AA6C-33E48DB89B7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6462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BA029-585F-4DE7-9F61-79CCB6684784}" type="datetimeFigureOut">
              <a:rPr lang="pt-BR" smtClean="0"/>
              <a:t>15/06/2026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2CE52-A65A-4B4E-AA6C-33E48DB89B7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74038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BA029-585F-4DE7-9F61-79CCB6684784}" type="datetimeFigureOut">
              <a:rPr lang="pt-BR" smtClean="0"/>
              <a:t>15/06/2026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2CE52-A65A-4B4E-AA6C-33E48DB89B7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957600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BA029-585F-4DE7-9F61-79CCB6684784}" type="datetimeFigureOut">
              <a:rPr lang="pt-BR" smtClean="0"/>
              <a:t>15/06/2026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2CE52-A65A-4B4E-AA6C-33E48DB89B7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85768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BA029-585F-4DE7-9F61-79CCB6684784}" type="datetimeFigureOut">
              <a:rPr lang="pt-BR" smtClean="0"/>
              <a:t>15/06/2026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2CE52-A65A-4B4E-AA6C-33E48DB89B7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861287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BA029-585F-4DE7-9F61-79CCB6684784}" type="datetimeFigureOut">
              <a:rPr lang="pt-BR" smtClean="0"/>
              <a:t>15/06/2026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2CE52-A65A-4B4E-AA6C-33E48DB89B7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958406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BA029-585F-4DE7-9F61-79CCB6684784}" type="datetimeFigureOut">
              <a:rPr lang="pt-BR" smtClean="0"/>
              <a:t>15/06/2026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2CE52-A65A-4B4E-AA6C-33E48DB89B7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01530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BA029-585F-4DE7-9F61-79CCB6684784}" type="datetimeFigureOut">
              <a:rPr lang="pt-BR" smtClean="0"/>
              <a:t>15/06/2026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2CE52-A65A-4B4E-AA6C-33E48DB89B7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17079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BA029-585F-4DE7-9F61-79CCB6684784}" type="datetimeFigureOut">
              <a:rPr lang="pt-BR" smtClean="0"/>
              <a:t>15/06/2026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62CE52-A65A-4B4E-AA6C-33E48DB89B7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22821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BBA029-585F-4DE7-9F61-79CCB6684784}" type="datetimeFigureOut">
              <a:rPr lang="pt-BR" smtClean="0"/>
              <a:t>15/06/2026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762CE52-A65A-4B4E-AA6C-33E48DB89B7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0103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>
            <a:extLst>
              <a:ext uri="{FF2B5EF4-FFF2-40B4-BE49-F238E27FC236}">
                <a16:creationId xmlns:a16="http://schemas.microsoft.com/office/drawing/2014/main" id="{10346A8F-0108-A020-4114-923D878D13C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74" y="7458146"/>
            <a:ext cx="2996825" cy="393651"/>
          </a:xfrm>
          <a:prstGeom prst="rect">
            <a:avLst/>
          </a:prstGeom>
        </p:spPr>
      </p:pic>
      <p:sp>
        <p:nvSpPr>
          <p:cNvPr id="35" name="CaixaDeTexto 34">
            <a:extLst>
              <a:ext uri="{FF2B5EF4-FFF2-40B4-BE49-F238E27FC236}">
                <a16:creationId xmlns:a16="http://schemas.microsoft.com/office/drawing/2014/main" id="{AD7573DF-C8B5-78FC-BD8D-09556204449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451826" y="7931028"/>
            <a:ext cx="21428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/>
              <a:t>Organização e Promoção:</a:t>
            </a:r>
          </a:p>
        </p:txBody>
      </p:sp>
      <p:pic>
        <p:nvPicPr>
          <p:cNvPr id="37" name="Imagem 36">
            <a:extLst>
              <a:ext uri="{FF2B5EF4-FFF2-40B4-BE49-F238E27FC236}">
                <a16:creationId xmlns:a16="http://schemas.microsoft.com/office/drawing/2014/main" id="{FF5BE980-434C-50B8-3C5C-E37D4462254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733" y="8216843"/>
            <a:ext cx="715261" cy="406005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3A783A0A-9683-D63C-E9E0-8C13B0495CD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75" y="1873599"/>
            <a:ext cx="2371725" cy="1400545"/>
          </a:xfrm>
          <a:prstGeom prst="rect">
            <a:avLst/>
          </a:prstGeom>
        </p:spPr>
      </p:pic>
      <p:sp>
        <p:nvSpPr>
          <p:cNvPr id="10" name="CaixaDeTexto 9">
            <a:extLst>
              <a:ext uri="{FF2B5EF4-FFF2-40B4-BE49-F238E27FC236}">
                <a16:creationId xmlns:a16="http://schemas.microsoft.com/office/drawing/2014/main" id="{700C9A98-A341-FF6A-20CE-4F31B27199D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479424" y="4306019"/>
            <a:ext cx="361632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dirty="0"/>
              <a:t>ESTAREMOS NA </a:t>
            </a:r>
            <a:r>
              <a:rPr lang="pt-BR" sz="1200" b="1" dirty="0">
                <a:solidFill>
                  <a:srgbClr val="5595F6"/>
                </a:solidFill>
              </a:rPr>
              <a:t>FEBRAVA RIO</a:t>
            </a:r>
            <a:r>
              <a:rPr lang="pt-BR" sz="1200" dirty="0"/>
              <a:t>, O PRINCIPAL EVENTO DO SETOR DE AQUECIMENTO, VENTILAÇÃO, AR-CONDICIONADO E REFRIGERAÇÃO.</a:t>
            </a:r>
          </a:p>
          <a:p>
            <a:endParaRPr lang="pt-BR" sz="1200" dirty="0"/>
          </a:p>
          <a:p>
            <a:r>
              <a:rPr lang="pt-BR" sz="1200" dirty="0"/>
              <a:t>INAUGURANDO SUA 1ª EDIÇÃO NO RIO DE JANEIRO, SERÃO 3 DIAS DE INOVAÇÃO, TECNOLOGIA E NETWORKING COM OS PRINCIPAIS PROFISSIONAIS E EMPRESAS DO MERCADO.</a:t>
            </a:r>
          </a:p>
        </p:txBody>
      </p:sp>
      <p:pic>
        <p:nvPicPr>
          <p:cNvPr id="14" name="Imagem 13">
            <a:extLst>
              <a:ext uri="{FF2B5EF4-FFF2-40B4-BE49-F238E27FC236}">
                <a16:creationId xmlns:a16="http://schemas.microsoft.com/office/drawing/2014/main" id="{FA6C5A2C-96BC-06D9-9C9D-6127395D225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975" y="3506262"/>
            <a:ext cx="2282825" cy="383838"/>
          </a:xfrm>
          <a:prstGeom prst="rect">
            <a:avLst/>
          </a:prstGeom>
        </p:spPr>
      </p:pic>
      <p:sp>
        <p:nvSpPr>
          <p:cNvPr id="25" name="CaixaDeTexto 24">
            <a:extLst>
              <a:ext uri="{FF2B5EF4-FFF2-40B4-BE49-F238E27FC236}">
                <a16:creationId xmlns:a16="http://schemas.microsoft.com/office/drawing/2014/main" id="{FC8EEF5B-B572-BDD5-72FB-6A2740E2F53B}"/>
              </a:ext>
            </a:extLst>
          </p:cNvPr>
          <p:cNvSpPr txBox="1"/>
          <p:nvPr/>
        </p:nvSpPr>
        <p:spPr>
          <a:xfrm>
            <a:off x="855799" y="7458146"/>
            <a:ext cx="24091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b="1" dirty="0">
                <a:solidFill>
                  <a:schemeClr val="bg1"/>
                </a:solidFill>
              </a:rPr>
              <a:t>ESTANDE C000</a:t>
            </a: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FCF23570-ECFA-CF78-825D-376CB5FFA2C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561975" y="6856745"/>
            <a:ext cx="32607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dirty="0"/>
              <a:t>FAÇA SEU </a:t>
            </a:r>
            <a:r>
              <a:rPr lang="pt-BR" sz="1200" b="1" dirty="0"/>
              <a:t>CREDENCIAMENTO GRATUITO</a:t>
            </a:r>
          </a:p>
          <a:p>
            <a:r>
              <a:rPr lang="pt-BR" sz="1200" dirty="0"/>
              <a:t>E VISITE NOSSO ESTANDE!</a:t>
            </a:r>
          </a:p>
        </p:txBody>
      </p:sp>
      <p:pic>
        <p:nvPicPr>
          <p:cNvPr id="31" name="Imagem 30">
            <a:extLst>
              <a:ext uri="{FF2B5EF4-FFF2-40B4-BE49-F238E27FC236}">
                <a16:creationId xmlns:a16="http://schemas.microsoft.com/office/drawing/2014/main" id="{5863884A-C2B5-7085-8B88-AE70EF6C3DA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0210" y="1682527"/>
            <a:ext cx="3580586" cy="5696253"/>
          </a:xfrm>
          <a:prstGeom prst="rect">
            <a:avLst/>
          </a:prstGeom>
        </p:spPr>
      </p:pic>
      <p:sp>
        <p:nvSpPr>
          <p:cNvPr id="33" name="CaixaDeTexto 32">
            <a:extLst>
              <a:ext uri="{FF2B5EF4-FFF2-40B4-BE49-F238E27FC236}">
                <a16:creationId xmlns:a16="http://schemas.microsoft.com/office/drawing/2014/main" id="{791269BA-ACA4-C466-75DD-113046CE24E4}"/>
              </a:ext>
            </a:extLst>
          </p:cNvPr>
          <p:cNvSpPr txBox="1"/>
          <p:nvPr/>
        </p:nvSpPr>
        <p:spPr>
          <a:xfrm>
            <a:off x="549529" y="6332833"/>
            <a:ext cx="21428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200" dirty="0">
                <a:solidFill>
                  <a:srgbClr val="FF0000"/>
                </a:solidFill>
              </a:rPr>
              <a:t>Logo expositor</a:t>
            </a:r>
          </a:p>
        </p:txBody>
      </p:sp>
      <p:sp>
        <p:nvSpPr>
          <p:cNvPr id="41" name="CaixaDeTexto 40">
            <a:extLst>
              <a:ext uri="{FF2B5EF4-FFF2-40B4-BE49-F238E27FC236}">
                <a16:creationId xmlns:a16="http://schemas.microsoft.com/office/drawing/2014/main" id="{F9D5C91D-E3B0-A4C0-118B-16A4162584E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1504569" y="8238194"/>
            <a:ext cx="105727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100" dirty="0"/>
              <a:t>Acesse o</a:t>
            </a:r>
          </a:p>
          <a:p>
            <a:r>
              <a:rPr lang="pt-BR" sz="1100" b="1" dirty="0">
                <a:solidFill>
                  <a:srgbClr val="5595F6"/>
                </a:solidFill>
              </a:rPr>
              <a:t>QR </a:t>
            </a:r>
            <a:r>
              <a:rPr lang="pt-BR" sz="1100" b="1" dirty="0" err="1">
                <a:solidFill>
                  <a:srgbClr val="5595F6"/>
                </a:solidFill>
              </a:rPr>
              <a:t>Code</a:t>
            </a:r>
            <a:endParaRPr lang="pt-BR" sz="1100" b="1" dirty="0">
              <a:solidFill>
                <a:srgbClr val="5595F6"/>
              </a:solidFill>
            </a:endParaRPr>
          </a:p>
          <a:p>
            <a:r>
              <a:rPr lang="pt-BR" sz="1100" dirty="0"/>
              <a:t>E saiba mais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FBCA16BA-5892-C155-DB02-3DB7980B8B3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496" y="819601"/>
            <a:ext cx="3339682" cy="634921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EE6D3190-00FA-BB1F-6AB9-8F5782435B5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1581" y="626646"/>
            <a:ext cx="1381123" cy="1020830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29D499AF-6124-A8D7-9EDF-E53C12D6697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529" y="8008541"/>
            <a:ext cx="962279" cy="962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50650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o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549ac42a-3eb4-4074-b885-aea26bd6241e}" enabled="1" method="Standard" siteId="{9274ee3f-9425-4109-a27f-9fb15c10675d}" contentBits="0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</TotalTime>
  <Words>70</Words>
  <Application>Microsoft Office PowerPoint</Application>
  <PresentationFormat>Papel Carta (216 x 279 mm)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Rafael Costa</dc:creator>
  <cp:lastModifiedBy>Giglioli, Giovanni Enrico (RX-SAO)</cp:lastModifiedBy>
  <cp:revision>6</cp:revision>
  <dcterms:created xsi:type="dcterms:W3CDTF">2026-06-12T16:51:40Z</dcterms:created>
  <dcterms:modified xsi:type="dcterms:W3CDTF">2026-06-15T12:02:24Z</dcterms:modified>
</cp:coreProperties>
</file>